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卫星互联网产业 · 双视角决策周报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2026-05-11T11:44:09 ~ 2026-06-10T11:44:09  ·  事件数 29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CEO 视角 · 主驱动变量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• 核心网 × 产品 — 强度 3.15</a:t>
            </a:r>
          </a:p>
          <a:p>
            <a:pPr>
              <a:defRPr sz="1800"/>
            </a:pPr>
            <a:r>
              <a:t>• 核心网 × 技术 — 强度 2.0</a:t>
            </a:r>
          </a:p>
          <a:p>
            <a:pPr>
              <a:defRPr sz="1800"/>
            </a:pPr>
            <a:r>
              <a:t>• 终端 × 风险 — 强度 -1.85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CEO 视角 · 战略建议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• [核心网] 进入 — 技术与产品信号持续,可推进对应 SKU 立项</a:t>
            </a:r>
          </a:p>
          <a:p>
            <a:pPr>
              <a:defRPr sz="1800"/>
            </a:pPr>
            <a:r>
              <a:t>• [终端] 观察 — 信号未到决策阈值,继续跟踪</a:t>
            </a:r>
          </a:p>
          <a:p>
            <a:pPr>
              <a:defRPr sz="1800"/>
            </a:pPr>
            <a:r>
              <a:t>• [芯片] 观察 — 信号未到决策阈值,继续跟踪</a:t>
            </a:r>
          </a:p>
          <a:p>
            <a:pPr>
              <a:defRPr sz="1800"/>
            </a:pPr>
            <a:r>
              <a:t>• [运营支撑] 观察 — 信号未到决策阈值,继续跟踪</a:t>
            </a:r>
          </a:p>
          <a:p>
            <a:pPr>
              <a:defRPr sz="1800"/>
            </a:pPr>
            <a:r>
              <a:t>• [运载发射] 观察 — 信号未到决策阈值,继续跟踪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投资视角 · 仓位调节信号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• 核心网:加（delta +5.80，金额 +2.40 亿)</a:t>
            </a:r>
          </a:p>
          <a:p>
            <a:pPr>
              <a:defRPr sz="1800"/>
            </a:pPr>
            <a:r>
              <a:t>• 终端:加（delta +1.70，金额 +3.80 亿)</a:t>
            </a:r>
          </a:p>
          <a:p>
            <a:pPr>
              <a:defRPr sz="1800"/>
            </a:pPr>
            <a:r>
              <a:t>• 芯片:持（delta +1.10，金额 +0.00 亿)</a:t>
            </a:r>
          </a:p>
          <a:p>
            <a:pPr>
              <a:defRPr sz="1800"/>
            </a:pPr>
            <a:r>
              <a:t>• 运营支撑:持（delta +2.61，金额 +0.00 亿)</a:t>
            </a:r>
          </a:p>
          <a:p>
            <a:pPr>
              <a:defRPr sz="1800"/>
            </a:pPr>
            <a:r>
              <a:t>• 运载发射:持（delta +1.11，金额 +0.00 亿)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本报告由 Satellite Agent Infra Analyst 自动生成,仅用于研究效率提升与教育目的,不构成任何投资建议。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